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72648-2B8C-4E37-AADD-DB9447F63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2EBF910-F8CD-4C99-A301-D18A3CD47E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41B112-26F9-4C3A-A6E3-4C2356A96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D05939-88DB-4AB1-8D13-7F72E495D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A9AF3C-BFD9-4309-A3FF-49EB11D4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15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BDB23-3680-4C5C-8251-256649CE7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EFE23E-BAA1-4D13-B22E-1412F2A60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C63FA2-9806-4FA8-9E20-6CAA7A381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CD1318-B04B-4C9B-B57B-92EE048B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C34523-CFEA-4836-9AE5-B976BA900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128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EA30B32-CC4C-479A-9368-4AF7A27B26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80E9260-D698-406C-B79E-C417777C6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94B6228-E096-4078-8381-D636A3B17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ACDEDB-AEB2-45CF-ACDA-644D32393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0EA86F-D270-4666-B4E1-A743950F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70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374C87-F73C-4A9A-A0D9-F1F2F19E1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4762F0-8347-413B-A641-B92204A88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E16F25-E7A3-4755-A6ED-33A0E0B8D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35ECE7-2609-44E9-9E75-E1DB11F08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D877B5-C0D3-4C9A-9D73-732D9430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52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5820C-1233-4034-AF26-24B2123C6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3CB727-B9B1-4183-9DD1-8A1498EAF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0634DE-482C-4023-8D48-0251F5A1B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92128D-C47D-4C78-9240-3842C6AA4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F0ACBD-5B2D-485D-BB4D-8073AFD14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99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14F992-2058-45B1-B732-5B5BFCE08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283098-799F-467A-BC3B-4D07CC963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6CB60FF-6030-4833-BB17-1D9955340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9F3B4C5-A4DC-411E-A889-65C9C515D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2711F5-A6CF-465B-9505-D5B7002FB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E65943-5CC5-486C-B67A-092BB1653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53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0179EB-25FD-47C6-B247-172F262B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43A6C1-1995-4291-B4AF-9364A21B7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49E9E2-10EB-4B33-8A95-C1AB4FCE8A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DD78B13-ACF1-4164-86A5-F3D52C22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C37737F-29BE-437A-BC77-26F70CBAD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9C31741-8FF6-4D63-B532-ACFCB4825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1AC07D4-D2B9-4457-BCC9-1236245C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810DC63-9708-413C-8723-F56F4DDB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44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D137B-F4FD-4276-815F-516A96A95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550AABD-08D5-4E98-9B26-F3634AFDE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825ABC8-9655-4431-8663-98DCE84B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39AF90-7E41-4B57-8F8F-6D9B89F1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781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F865D3-B5FF-407E-A3E7-B3B61BBBF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51C228E-F9D9-4ED4-85ED-77E830726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E56529-D6D0-4D26-9CC3-8A8963EF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64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EC157-E924-453F-A334-4707C20F2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09359B-D33E-4052-A8AD-A60CCCAB5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880D467-D63D-4047-BB44-1A3A80094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FE53DA-EE24-431B-8FA7-FF45B150A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EE74E3-0A54-4C26-B269-EAE6DE3A6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389D1FE-ABB1-4B48-9C4A-DF672C703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78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F75ACF-EE45-4A2D-A0B8-29EC01D73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987001C-6057-4D5B-B70F-0E4209541E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ED9FD5-74A0-456C-905D-550B8D94E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55B8036-1BA2-4709-AFBB-82DF2A27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C121C5-A103-42F5-81B4-EFB6E53BC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4F702B-2AC6-4AAE-A939-23957E0B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21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47FD85C-3E6A-4FBA-8878-65D3D00B5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AA4230-CCB8-4184-97D2-05292D754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F9169B-AA6B-471E-BF6D-CF1C72180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86B42-AA52-45DB-8593-42983570820C}" type="datetimeFigureOut">
              <a:rPr lang="de-DE" smtClean="0"/>
              <a:t>03.12.2020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1D1DA8-5F27-4F20-99F0-6D34A6710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321976-89D9-48E7-B75D-6B4483A82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DB60-A70E-498C-AB41-9584C8B4C1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05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631F9-5965-4685-A193-9D7EFD792A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TEST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FBE88EF-A138-4075-A1EB-E1FE00AD73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3266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Thomas Tiedtke // interaktiv manufaktur</dc:creator>
  <cp:lastModifiedBy>Thomas Tiedtke // interaktiv manufaktur</cp:lastModifiedBy>
  <cp:revision>1</cp:revision>
  <dcterms:created xsi:type="dcterms:W3CDTF">2020-12-03T11:52:03Z</dcterms:created>
  <dcterms:modified xsi:type="dcterms:W3CDTF">2020-12-03T11:52:11Z</dcterms:modified>
</cp:coreProperties>
</file>